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3679488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5" autoAdjust="0"/>
    <p:restoredTop sz="94660"/>
  </p:normalViewPr>
  <p:slideViewPr>
    <p:cSldViewPr snapToGrid="0">
      <p:cViewPr>
        <p:scale>
          <a:sx n="50" d="100"/>
          <a:sy n="50" d="100"/>
        </p:scale>
        <p:origin x="2238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C8C93125-7995-5BC0-301F-05FA5111A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79488" cy="13679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2238751"/>
            <a:ext cx="11627565" cy="4762488"/>
          </a:xfrm>
        </p:spPr>
        <p:txBody>
          <a:bodyPr anchor="b"/>
          <a:lstStyle>
            <a:lvl1pPr algn="ctr">
              <a:defRPr sz="897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7184899"/>
            <a:ext cx="10259616" cy="3302709"/>
          </a:xfrm>
        </p:spPr>
        <p:txBody>
          <a:bodyPr/>
          <a:lstStyle>
            <a:lvl1pPr marL="0" indent="0" algn="ctr">
              <a:buNone/>
              <a:defRPr sz="3590"/>
            </a:lvl1pPr>
            <a:lvl2pPr marL="683971" indent="0" algn="ctr">
              <a:buNone/>
              <a:defRPr sz="2992"/>
            </a:lvl2pPr>
            <a:lvl3pPr marL="1367942" indent="0" algn="ctr">
              <a:buNone/>
              <a:defRPr sz="2693"/>
            </a:lvl3pPr>
            <a:lvl4pPr marL="2051914" indent="0" algn="ctr">
              <a:buNone/>
              <a:defRPr sz="2394"/>
            </a:lvl4pPr>
            <a:lvl5pPr marL="2735885" indent="0" algn="ctr">
              <a:buNone/>
              <a:defRPr sz="2394"/>
            </a:lvl5pPr>
            <a:lvl6pPr marL="3419856" indent="0" algn="ctr">
              <a:buNone/>
              <a:defRPr sz="2394"/>
            </a:lvl6pPr>
            <a:lvl7pPr marL="4103827" indent="0" algn="ctr">
              <a:buNone/>
              <a:defRPr sz="2394"/>
            </a:lvl7pPr>
            <a:lvl8pPr marL="4787798" indent="0" algn="ctr">
              <a:buNone/>
              <a:defRPr sz="2394"/>
            </a:lvl8pPr>
            <a:lvl9pPr marL="5471770" indent="0" algn="ctr">
              <a:buNone/>
              <a:defRPr sz="239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9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4" y="728306"/>
            <a:ext cx="2949640" cy="1159273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6" y="728306"/>
            <a:ext cx="8677925" cy="115927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5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93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1" y="3410376"/>
            <a:ext cx="11798558" cy="5690286"/>
          </a:xfrm>
        </p:spPr>
        <p:txBody>
          <a:bodyPr anchor="b"/>
          <a:lstStyle>
            <a:lvl1pPr>
              <a:defRPr sz="897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1" y="9154495"/>
            <a:ext cx="11798558" cy="2992387"/>
          </a:xfrm>
        </p:spPr>
        <p:txBody>
          <a:bodyPr/>
          <a:lstStyle>
            <a:lvl1pPr marL="0" indent="0">
              <a:buNone/>
              <a:defRPr sz="3590">
                <a:solidFill>
                  <a:schemeClr val="tx1">
                    <a:tint val="82000"/>
                  </a:schemeClr>
                </a:solidFill>
              </a:defRPr>
            </a:lvl1pPr>
            <a:lvl2pPr marL="683971" indent="0">
              <a:buNone/>
              <a:defRPr sz="2992">
                <a:solidFill>
                  <a:schemeClr val="tx1">
                    <a:tint val="82000"/>
                  </a:schemeClr>
                </a:solidFill>
              </a:defRPr>
            </a:lvl2pPr>
            <a:lvl3pPr marL="1367942" indent="0">
              <a:buNone/>
              <a:defRPr sz="2693">
                <a:solidFill>
                  <a:schemeClr val="tx1">
                    <a:tint val="82000"/>
                  </a:schemeClr>
                </a:solidFill>
              </a:defRPr>
            </a:lvl3pPr>
            <a:lvl4pPr marL="2051914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4pPr>
            <a:lvl5pPr marL="2735885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5pPr>
            <a:lvl6pPr marL="3419856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6pPr>
            <a:lvl7pPr marL="4103827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7pPr>
            <a:lvl8pPr marL="4787798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8pPr>
            <a:lvl9pPr marL="547177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8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3641531"/>
            <a:ext cx="5813782" cy="86795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3641531"/>
            <a:ext cx="5813782" cy="86795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46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728309"/>
            <a:ext cx="11798558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8" y="3353376"/>
            <a:ext cx="5787064" cy="1643437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8" y="4996813"/>
            <a:ext cx="5787064" cy="7349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2" y="3353376"/>
            <a:ext cx="5815564" cy="1643437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2" y="4996813"/>
            <a:ext cx="5815564" cy="7349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02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8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6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911966"/>
            <a:ext cx="4411991" cy="319188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1969596"/>
            <a:ext cx="6925241" cy="9721303"/>
          </a:xfrm>
        </p:spPr>
        <p:txBody>
          <a:bodyPr/>
          <a:lstStyle>
            <a:lvl1pPr>
              <a:defRPr sz="4787"/>
            </a:lvl1pPr>
            <a:lvl2pPr>
              <a:defRPr sz="4189"/>
            </a:lvl2pPr>
            <a:lvl3pPr>
              <a:defRPr sz="3590"/>
            </a:lvl3pPr>
            <a:lvl4pPr>
              <a:defRPr sz="2992"/>
            </a:lvl4pPr>
            <a:lvl5pPr>
              <a:defRPr sz="2992"/>
            </a:lvl5pPr>
            <a:lvl6pPr>
              <a:defRPr sz="2992"/>
            </a:lvl6pPr>
            <a:lvl7pPr>
              <a:defRPr sz="2992"/>
            </a:lvl7pPr>
            <a:lvl8pPr>
              <a:defRPr sz="2992"/>
            </a:lvl8pPr>
            <a:lvl9pPr>
              <a:defRPr sz="299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4103846"/>
            <a:ext cx="4411991" cy="7602883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77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911966"/>
            <a:ext cx="4411991" cy="319188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1969596"/>
            <a:ext cx="6925241" cy="9721303"/>
          </a:xfrm>
        </p:spPr>
        <p:txBody>
          <a:bodyPr anchor="t"/>
          <a:lstStyle>
            <a:lvl1pPr marL="0" indent="0">
              <a:buNone/>
              <a:defRPr sz="4787"/>
            </a:lvl1pPr>
            <a:lvl2pPr marL="683971" indent="0">
              <a:buNone/>
              <a:defRPr sz="4189"/>
            </a:lvl2pPr>
            <a:lvl3pPr marL="1367942" indent="0">
              <a:buNone/>
              <a:defRPr sz="3590"/>
            </a:lvl3pPr>
            <a:lvl4pPr marL="2051914" indent="0">
              <a:buNone/>
              <a:defRPr sz="2992"/>
            </a:lvl4pPr>
            <a:lvl5pPr marL="2735885" indent="0">
              <a:buNone/>
              <a:defRPr sz="2992"/>
            </a:lvl5pPr>
            <a:lvl6pPr marL="3419856" indent="0">
              <a:buNone/>
              <a:defRPr sz="2992"/>
            </a:lvl6pPr>
            <a:lvl7pPr marL="4103827" indent="0">
              <a:buNone/>
              <a:defRPr sz="2992"/>
            </a:lvl7pPr>
            <a:lvl8pPr marL="4787798" indent="0">
              <a:buNone/>
              <a:defRPr sz="2992"/>
            </a:lvl8pPr>
            <a:lvl9pPr marL="5471770" indent="0">
              <a:buNone/>
              <a:defRPr sz="29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4103846"/>
            <a:ext cx="4411991" cy="7602883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75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728309"/>
            <a:ext cx="11798558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3641531"/>
            <a:ext cx="11798558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12678862"/>
            <a:ext cx="307788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57FC0-5C41-492F-8EBE-A9EBE1F87C35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12678862"/>
            <a:ext cx="461682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12678862"/>
            <a:ext cx="307788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46534-0B23-4EB2-817B-FEEC5FB08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0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67942" rtl="0" eaLnBrk="1" latinLnBrk="0" hangingPunct="1">
        <a:lnSpc>
          <a:spcPct val="90000"/>
        </a:lnSpc>
        <a:spcBef>
          <a:spcPct val="0"/>
        </a:spcBef>
        <a:buNone/>
        <a:defRPr sz="65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6" indent="-341986" algn="l" defTabSz="1367942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4189" kern="1200">
          <a:solidFill>
            <a:schemeClr val="tx1"/>
          </a:solidFill>
          <a:latin typeface="+mn-lt"/>
          <a:ea typeface="+mn-ea"/>
          <a:cs typeface="+mn-cs"/>
        </a:defRPr>
      </a:lvl1pPr>
      <a:lvl2pPr marL="1025957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709928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3pPr>
      <a:lvl4pPr marL="2393899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3077870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761842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445813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5129784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813755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3971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1914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5885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19856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3827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7798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177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68D372-4C63-9821-80F0-0C9CC8BB0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1267122">
            <a:off x="1014793" y="5744396"/>
            <a:ext cx="5325065" cy="4979065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839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RICKSON DAMASCENO SILVA</dc:creator>
  <cp:lastModifiedBy>RICKSON DAMASCENO SILVA</cp:lastModifiedBy>
  <cp:revision>2</cp:revision>
  <dcterms:created xsi:type="dcterms:W3CDTF">2024-07-04T17:22:59Z</dcterms:created>
  <dcterms:modified xsi:type="dcterms:W3CDTF">2024-07-04T17:49:44Z</dcterms:modified>
</cp:coreProperties>
</file>